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211602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211602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2116023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2116023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2116023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2116023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2116023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2116023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211602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211602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211602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e2116023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211602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211602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211602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211602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e2116023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e2116023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2116023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2116023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399125" y="16326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Final Project</a:t>
            </a:r>
            <a:endParaRPr b="1"/>
          </a:p>
        </p:txBody>
      </p:sp>
      <p:sp>
        <p:nvSpPr>
          <p:cNvPr id="68" name="Google Shape;68;p13"/>
          <p:cNvSpPr txBox="1"/>
          <p:nvPr/>
        </p:nvSpPr>
        <p:spPr>
          <a:xfrm>
            <a:off x="519300" y="2806675"/>
            <a:ext cx="5786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Sherwin, Kim, Decker, Camha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93475" y="3499075"/>
            <a:ext cx="2658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August 1, 2019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250800" y="672950"/>
            <a:ext cx="2808000" cy="3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 is a an overall measure of a model’s accuracy that combines precision and recall</a:t>
            </a:r>
            <a:endParaRPr sz="30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25" y="1186950"/>
            <a:ext cx="5514425" cy="245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531625" y="249125"/>
            <a:ext cx="82221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Finally:  Prediction, prediction, prediction…..</a:t>
            </a:r>
            <a:endParaRPr sz="3000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3457"/>
          <a:stretch/>
        </p:blipFill>
        <p:spPr>
          <a:xfrm>
            <a:off x="531625" y="1743574"/>
            <a:ext cx="3808274" cy="329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13457"/>
          <a:stretch/>
        </p:blipFill>
        <p:spPr>
          <a:xfrm>
            <a:off x="4945450" y="1743575"/>
            <a:ext cx="3808274" cy="32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10175" y="997700"/>
            <a:ext cx="8865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Precision:  Measure false positive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97575" y="298750"/>
            <a:ext cx="82221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More Finally:  Prediction, prediction, prediction…..</a:t>
            </a:r>
            <a:endParaRPr sz="30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1457"/>
          <a:stretch/>
        </p:blipFill>
        <p:spPr>
          <a:xfrm>
            <a:off x="4891650" y="1755725"/>
            <a:ext cx="3814432" cy="3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13502"/>
          <a:stretch/>
        </p:blipFill>
        <p:spPr>
          <a:xfrm>
            <a:off x="667450" y="1755725"/>
            <a:ext cx="3904550" cy="337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10175" y="1093450"/>
            <a:ext cx="8865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Recall:  Measure false negative.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275525" y="784013"/>
            <a:ext cx="2808000" cy="3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evaluates the importance of features on an artificial classification task</a:t>
            </a:r>
            <a:endParaRPr sz="30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325" y="457200"/>
            <a:ext cx="5724625" cy="4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773700" y="1145550"/>
            <a:ext cx="75966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“Humans should be worried about the threat posed by Artificial Intelligence”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4294967295"/>
          </p:nvPr>
        </p:nvSpPr>
        <p:spPr>
          <a:xfrm>
            <a:off x="773700" y="3209525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Bill Gates</a:t>
            </a:r>
            <a:endParaRPr sz="2400"/>
          </a:p>
        </p:txBody>
      </p:sp>
      <p:sp>
        <p:nvSpPr>
          <p:cNvPr id="156" name="Google Shape;156;p26"/>
          <p:cNvSpPr txBox="1"/>
          <p:nvPr/>
        </p:nvSpPr>
        <p:spPr>
          <a:xfrm>
            <a:off x="570125" y="4144875"/>
            <a:ext cx="5154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Don’t worry.   Revolution is in process.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48" y="0"/>
            <a:ext cx="42399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t="5312" b="17580"/>
          <a:stretch/>
        </p:blipFill>
        <p:spPr>
          <a:xfrm>
            <a:off x="0" y="-62800"/>
            <a:ext cx="9144000" cy="52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0" y="-62800"/>
            <a:ext cx="9144000" cy="5288100"/>
          </a:xfrm>
          <a:prstGeom prst="rect">
            <a:avLst/>
          </a:prstGeom>
          <a:solidFill>
            <a:srgbClr val="008CFF">
              <a:alpha val="368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  We have fun.  Wine is important when you do homework.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61825" y="1465800"/>
            <a:ext cx="31281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 Too Much Homework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Wine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Brewery City, Winery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no_reply@projecttoomuchhomework.com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www.projecttoomuchhomework.com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74" name="Google Shape;174;p29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Intro:  Do what your heart desires or do what is easy. 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Nothing is easy with Machine Learning.</a:t>
            </a:r>
            <a:endParaRPr sz="300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tools outlined, we will create a Flask app that will take in a .csv file containing specific HR metrics about current comployees from the user and generate a prediction of how likely the employee is to leave the company (not considering the difference in how they left).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to be Utilized: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pandas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numpy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matplotlib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 linear regression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 random forest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09925" y="31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Cleansing and Learning Galore</a:t>
            </a:r>
            <a:endParaRPr sz="300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9925" y="1847475"/>
            <a:ext cx="82221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Python Pandas with Jupyter Notebook, we learn the data structure and what the data is about.  We also prepare the data for Machine Learning.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5" y="2890925"/>
            <a:ext cx="8991424" cy="16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63250" y="835700"/>
            <a:ext cx="2808000" cy="3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a sense of the numbers across these two classes. Employees that are active and employees that left.</a:t>
            </a:r>
            <a:endParaRPr sz="30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0" y="152400"/>
            <a:ext cx="5599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49700" y="1038625"/>
            <a:ext cx="2808000" cy="3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Salary level is a good indicator the outcome of the employees leaving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250" y="357800"/>
            <a:ext cx="5341325" cy="43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09925" y="31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Oh No!   Machine Learning Model Selection</a:t>
            </a:r>
            <a:endParaRPr sz="30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09925" y="1847475"/>
            <a:ext cx="8222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LogisticRegression to choose the top 10 importance of factors.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2452125"/>
            <a:ext cx="8007975" cy="24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3175" y="1001450"/>
            <a:ext cx="2808000" cy="28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 2 models that are Logistic Regression and Random Forest to compare </a:t>
            </a:r>
            <a:endParaRPr sz="30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50" y="416450"/>
            <a:ext cx="54832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09925" y="116850"/>
            <a:ext cx="82221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10-fold Cross-Validation to validate the Random Forest model</a:t>
            </a:r>
            <a:endParaRPr sz="30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725"/>
            <a:ext cx="8839200" cy="158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757271"/>
            <a:ext cx="58197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09925" y="116850"/>
            <a:ext cx="82221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One more: Use another 10-fold Cross-Validation to validate the Random Forest model</a:t>
            </a:r>
            <a:endParaRPr sz="30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3500"/>
            <a:ext cx="8839200" cy="13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75" y="3442245"/>
            <a:ext cx="54483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On-screen Show (16:9)</PresentationFormat>
  <Paragraphs>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Machine Learning Final Project</vt:lpstr>
      <vt:lpstr>Intro:  Do what your heart desires or do what is easy.   Nothing is easy with Machine Learning.</vt:lpstr>
      <vt:lpstr>Data Cleansing and Learning Galore</vt:lpstr>
      <vt:lpstr>Get a sense of the numbers across these two classes. Employees that are active and employees that left.</vt:lpstr>
      <vt:lpstr>Salary level is a good indicator the outcome of the employees leaving  </vt:lpstr>
      <vt:lpstr>Oh No!   Machine Learning Model Selection</vt:lpstr>
      <vt:lpstr>  Train 2 models that are Logistic Regression and Random Forest to compare </vt:lpstr>
      <vt:lpstr>Use 10-fold Cross-Validation to validate the Random Forest model</vt:lpstr>
      <vt:lpstr>One more: Use another 10-fold Cross-Validation to validate the Random Forest model</vt:lpstr>
      <vt:lpstr>  F1 Score is a an overall measure of a model’s accuracy that combines precision and recall</vt:lpstr>
      <vt:lpstr>Finally:  Prediction, prediction, prediction…..</vt:lpstr>
      <vt:lpstr>More Finally:  Prediction, prediction, prediction…..</vt:lpstr>
      <vt:lpstr>  Random Forest evaluates the importance of features on an artificial classification task</vt:lpstr>
      <vt:lpstr>“Humans should be worried about the threat posed by Artificial Intelligence”</vt:lpstr>
      <vt:lpstr>PowerPoint Presentation</vt:lpstr>
      <vt:lpstr>This is the most important takeaway that everyone has to remember.  We have fun.  Wine is important when you do homework.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Final Project</dc:title>
  <dc:creator>Kim Harlan</dc:creator>
  <cp:lastModifiedBy>Kim Harlan</cp:lastModifiedBy>
  <cp:revision>1</cp:revision>
  <dcterms:modified xsi:type="dcterms:W3CDTF">2019-07-31T04:23:24Z</dcterms:modified>
</cp:coreProperties>
</file>